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5C56-3ACD-4757-A642-2B265338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04DF30-ED20-452B-B5DE-3C4AAC7B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C515A-1492-4B73-B80F-732A029DDFC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A0C1E-B571-4567-8AA4-E46E60AD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552BC5-C371-453B-BAAE-A4D7E1A7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D198B-5690-4630-AA04-E54E846E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4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D7955-C1D2-448F-AF8A-0B58345A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D4B9-C6C2-4092-866E-6690CF9B0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AF7F8-E91B-43CC-96F2-3613000DA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515A-1492-4B73-B80F-732A029DDFC1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AB2DB-D89D-4BC7-9D47-A7FADC6D3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14F24-AA55-42D3-A923-532E7CD3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198B-5690-4630-AA04-E54E846EA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6362FD-BB0D-4476-A27A-45044056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Insights in the Understanding of Cholesterol Metabolism:</a:t>
            </a:r>
            <a:endParaRPr lang="en-US" sz="3600" i="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88D3A-FFAB-4DF0-AB40-4985DA16B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179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207FAF-3102-4456-85F6-DD6FA2BD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2B13-EA13-4DAB-859B-7A9430516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067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44877C-E9A5-4B87-9A1D-8C18D38E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Expression of PCSK9 Depends on Intracellular Cholesterol Levels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15E57-BB3E-43F1-A5F8-471E19202B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30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067AAE-0AAC-4418-A08A-F1F148DF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AA336-551E-4781-89E1-5E9831C2B8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26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D6679A-DAE1-4D76-BA16-4AD21EFE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Variants of Proprotein Convertase Subtilisin/Kexin </a:t>
            </a:r>
            <a:br>
              <a:rPr lang="en-US"/>
            </a:br>
            <a:r>
              <a:rPr lang="en-US"/>
              <a:t>Type 9 (PCSK9)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3D536-9648-410E-BE73-B7E498C917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80575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5F35FD-B9E3-41EA-BA40-7CEF0725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PCSK9 Mutations Are Involved in Familial Hypercholesterolemia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D731B-1064-4908-8B20-6234D7E8AD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271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D8ADC6-29EF-4B46-A797-9E5DD168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PCSK9 is a Key Regulator of LDLR Recycling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CD384C-1702-41E8-855F-04999A3C2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1172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B8D797-CD02-4478-BEDA-C067BB5C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PCSK9 is Dynamic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79D5E-8B78-444E-A2EC-0A44C49741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31594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2F93F-A223-4F92-93E4-F56A4044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/>
              <a:t>Genetic Variants of PCSK9 Demonstrate its Importance in Regulating LDL Levels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161B7-2160-45C2-AE2B-D43F9089A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943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F2D00C-4C52-4987-98F9-BAF7D0D2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PCSK9 GOF Mutations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6A11DD-8FE5-4E97-A72A-EB8D904B4A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469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9DBB40-BADC-44F1-9B17-FFB0C5ACD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Clinical Outcomes Associated With Genetic Mutations for Gain of PCSK9 Function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24C14-E538-49CF-830A-7A43B0D6F8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A7F8F-1691-4840-AD6A-3AF174F8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Table of Contents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725DB-FFE2-41D0-B911-5E6B4D537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6635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3CFB6F-4248-4060-81E5-CA8FF6CEC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Case Reports Highlight Hypercholesterolemia Associated With PCSK9 GOF Mutations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1C9DE-A8AD-45F6-8D36-2C2D67CB0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4288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C6BC35-A0D1-4809-B157-736CB72D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GOF Mutations Are Associated With Increased ApoB-Containing Lipoproteins in Humans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8044E-8E54-4BC3-A86F-C70896384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7433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80A369-56F8-4EA0-910F-82A1BDD4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PCSK9 GOF Mutations Associated With FH*</a:t>
            </a:r>
            <a:r>
              <a:rPr lang="en-US" sz="2800" baseline="30000"/>
              <a:t>1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4AEB15-7BAD-49E1-98CA-742CF81AF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1650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DD2EB9-68B6-426D-A0FC-900623AD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PCSK9 LOF Mutations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78FCF-9E44-4F9B-BF77-702C9D9C0C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02004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59BB64-321A-4AA5-8ED0-77A2C3538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Clinical Outcomes Associated With Genetic Mutations </a:t>
            </a:r>
            <a:r>
              <a:rPr lang="en-US"/>
              <a:t>f</a:t>
            </a:r>
            <a:r>
              <a:rPr lang="en-US" sz="2800"/>
              <a:t>or Loss of PCSK9 Function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04B19-D797-46DA-BF81-B403AB714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5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38D6CE-F9AE-4F49-B4B4-304F3597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/>
              <a:t>PCSK9 LOF Mutations Are Associated With Decreased Plasma LDL-C Concentrations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110473-DAD1-4463-813D-692CFC78E8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6697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08529-6ACF-4B4C-885C-C7F49DF9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/>
              <a:t>PCSK9 LOF Mutations and Variants </a:t>
            </a:r>
            <a:br>
              <a:rPr lang="en-US" sz="2800"/>
            </a:br>
            <a:r>
              <a:rPr lang="en-US" sz="2800"/>
              <a:t>Associated With Hypocholesterolemia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4C3F07-12E0-42A1-8C6F-0FAB317BB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3088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E5076E-8508-4D68-BC3D-54B01A79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PCSK9 LOF Compound Heterozygote </a:t>
            </a:r>
            <a:br>
              <a:rPr lang="en-US" sz="2800"/>
            </a:br>
            <a:r>
              <a:rPr lang="en-US" sz="2800"/>
              <a:t>With No Detectable Circulating PCSK9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E6EC0-B0E6-4DA3-A77A-038740A2A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90891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3F0B63-75A4-488F-B554-118FC3EA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sz="2800"/>
              <a:t>PCSK9</a:t>
            </a:r>
            <a:r>
              <a:rPr lang="en-US" sz="2800" baseline="30000"/>
              <a:t>C679X</a:t>
            </a:r>
            <a:r>
              <a:rPr lang="en-US" sz="2800"/>
              <a:t>-Associated Cholesterol Lowering in a Population With Low LDL-C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BB652-2BDA-4D9C-9B1C-83B579E58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01976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AB1625-36FA-4889-AD61-6E6CBF4B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1EB16-E768-459D-90E8-699B842B6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97423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1027F8-3148-4D16-8ED5-36C01CF9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Proprotein Convertase Subtilisin/Kexin Type 9 (PCSK9) </a:t>
            </a:r>
            <a:r>
              <a:rPr lang="en-US"/>
              <a:t> Pathway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C8B14-95E4-4951-A9E5-479C900A2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4856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5EFE1C-25C2-4FD6-9F4F-069A601B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Hepatic LDLRs Play a Central Role in Cholesterol Homeostasis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965462-67F3-4E4F-BE00-6A781E36AE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149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734939-5988-4DBD-A67B-F0C966490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Recycling of LDLRs Enables Efficient Clearance of LDL-C Particles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60DD0-7AC8-4A73-8D25-110D7AA1A7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0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70134B-3F23-4341-9BEC-861F0A8D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E8FF0-706A-44B6-A956-A5FA3C6577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79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9E1954-6254-43FF-B12B-038ACCD8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/>
              <a:t>Genetic Variants of PCSK9 Demonstrate Its Importance in Regulating LDL Levels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D6063-3381-4D41-AC8E-2662951AF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2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874969-A4E9-4118-B12B-82BC3A9F0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Gain-of-Function Mutations in PCSK9 Cause </a:t>
            </a:r>
            <a:br>
              <a:rPr lang="en-US" sz="2800"/>
            </a:br>
            <a:r>
              <a:rPr lang="en-US" sz="2800"/>
              <a:t>Familial Hypercholesterolemia*</a:t>
            </a:r>
            <a:r>
              <a:rPr lang="en-US" sz="2800" baseline="30000">
                <a:latin typeface="Arial"/>
                <a:cs typeface="Arial"/>
              </a:rPr>
              <a:t>†</a:t>
            </a:r>
            <a:endParaRPr lang="en-US" sz="2800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C72CF-FDCB-4382-AF8B-91EEC8E969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69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D36C88-F9A5-419F-8C84-0B16A0F9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Loss-of-Function Mutations in PCSK9 Are </a:t>
            </a:r>
            <a:br>
              <a:rPr lang="en-US" sz="2800"/>
            </a:br>
            <a:r>
              <a:rPr lang="en-US" sz="2800"/>
              <a:t>Associated With Decreased LDL-C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B7899-B51C-46DD-9A40-8E4AE8FB41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8970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On-screen Show (4:3)</PresentationFormat>
  <Paragraphs>27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Insights in the Understanding of Cholesterol Metabolism:</vt:lpstr>
      <vt:lpstr>Table of Contents</vt:lpstr>
      <vt:lpstr>Proprotein Convertase Subtilisin/Kexin Type 9 (PCSK9)  Pathway</vt:lpstr>
      <vt:lpstr>Hepatic LDLRs Play a Central Role in Cholesterol Homeostasis</vt:lpstr>
      <vt:lpstr>Recycling of LDLRs Enables Efficient Clearance of LDL-C Particles</vt:lpstr>
      <vt:lpstr>PowerPoint Presentation</vt:lpstr>
      <vt:lpstr>Genetic Variants of PCSK9 Demonstrate Its Importance in Regulating LDL Levels</vt:lpstr>
      <vt:lpstr>Gain-of-Function Mutations in PCSK9 Cause  Familial Hypercholesterolemia*†</vt:lpstr>
      <vt:lpstr>Loss-of-Function Mutations in PCSK9 Are  Associated With Decreased LDL-C</vt:lpstr>
      <vt:lpstr>PowerPoint Presentation</vt:lpstr>
      <vt:lpstr>Expression of PCSK9 Depends on Intracellular Cholesterol Levels</vt:lpstr>
      <vt:lpstr>Summary</vt:lpstr>
      <vt:lpstr>Genetic Variants of Proprotein Convertase Subtilisin/Kexin  Type 9 (PCSK9)</vt:lpstr>
      <vt:lpstr>PCSK9 Mutations Are Involved in Familial Hypercholesterolemia</vt:lpstr>
      <vt:lpstr>PCSK9 is a Key Regulator of LDLR Recycling</vt:lpstr>
      <vt:lpstr>Regulation of PCSK9 is Dynamic</vt:lpstr>
      <vt:lpstr>Genetic Variants of PCSK9 Demonstrate its Importance in Regulating LDL Levels</vt:lpstr>
      <vt:lpstr>PCSK9 GOF Mutations</vt:lpstr>
      <vt:lpstr>Clinical Outcomes Associated With Genetic Mutations for Gain of PCSK9 Function</vt:lpstr>
      <vt:lpstr>Case Reports Highlight Hypercholesterolemia Associated With PCSK9 GOF Mutations</vt:lpstr>
      <vt:lpstr>GOF Mutations Are Associated With Increased ApoB-Containing Lipoproteins in Humans </vt:lpstr>
      <vt:lpstr>PCSK9 GOF Mutations Associated With FH*1</vt:lpstr>
      <vt:lpstr>PCSK9 LOF Mutations</vt:lpstr>
      <vt:lpstr>Clinical Outcomes Associated With Genetic Mutations for Loss of PCSK9 Function</vt:lpstr>
      <vt:lpstr>PCSK9 LOF Mutations Are Associated With Decreased Plasma LDL-C Concentrations </vt:lpstr>
      <vt:lpstr>PCSK9 LOF Mutations and Variants  Associated With Hypocholesterolemia</vt:lpstr>
      <vt:lpstr>PCSK9 LOF Compound Heterozygote  With No Detectable Circulating PCSK9 </vt:lpstr>
      <vt:lpstr>PCSK9C679X-Associated Cholesterol Lowering in a Population With Low LDL-C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Insights in the Understanding of Cholesterol Metabolism:</dc:title>
  <dc:creator>Kertesz, Nathalie</dc:creator>
  <cp:lastModifiedBy>Kertesz, Nathalie</cp:lastModifiedBy>
  <cp:revision>1</cp:revision>
  <dcterms:created xsi:type="dcterms:W3CDTF">2019-03-19T02:40:23Z</dcterms:created>
  <dcterms:modified xsi:type="dcterms:W3CDTF">2019-03-19T02:40:23Z</dcterms:modified>
</cp:coreProperties>
</file>